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77" r:id="rId5"/>
    <p:sldId id="271" r:id="rId6"/>
    <p:sldId id="27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04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02.01.2015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solidFill>
                  <a:srgbClr val="7030A0"/>
                </a:solidFill>
              </a:rPr>
              <a:t>16 ноября - Международный день толерантности.</a:t>
            </a:r>
          </a:p>
        </p:txBody>
      </p:sp>
      <p:pic>
        <p:nvPicPr>
          <p:cNvPr id="7172" name="Picture 4" descr="http://russia.multikulti.ru/user/images/24707/ad_57608_ma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4572032" cy="4572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950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496944" cy="5865832"/>
          </a:xfrm>
        </p:spPr>
        <p:txBody>
          <a:bodyPr>
            <a:normAutofit/>
          </a:bodyPr>
          <a:lstStyle/>
          <a:p>
            <a:pPr marL="45720" indent="0" algn="r">
              <a:buNone/>
            </a:pPr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“Если я чем-то на тебя не похож, </a:t>
            </a:r>
            <a:endParaRPr lang="ru-RU" sz="4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>
              <a:buNone/>
            </a:pP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 </a:t>
            </a:r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этим вовсе не оскорбляю тебя, </a:t>
            </a:r>
            <a:endParaRPr lang="ru-RU" sz="4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>
              <a:buNone/>
            </a:pPr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напротив, одаряю.”</a:t>
            </a:r>
          </a:p>
          <a:p>
            <a:pPr marL="45720" indent="0" algn="r">
              <a:buNone/>
            </a:pPr>
            <a:r>
              <a:rPr lang="ru-RU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А. де Сент-Экзюпери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131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128792" cy="144016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dirty="0"/>
              <a:t>Определение толерантности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67831" y="2420888"/>
            <a:ext cx="7344816" cy="42668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400" dirty="0">
                <a:solidFill>
                  <a:srgbClr val="000066"/>
                </a:solidFill>
              </a:rPr>
              <a:t>Толерантность</a:t>
            </a:r>
            <a:r>
              <a:rPr lang="ru-RU" altLang="ru-RU" sz="2000" dirty="0"/>
              <a:t> – это уважение, принятие и правильное понимание богатого многообразия культур нашего мира, форм самовыражения и способов проявления человеческой индивидуальности. </a:t>
            </a:r>
          </a:p>
          <a:p>
            <a:pPr>
              <a:lnSpc>
                <a:spcPct val="90000"/>
              </a:lnSpc>
            </a:pPr>
            <a:r>
              <a:rPr lang="ru-RU" altLang="ru-RU" sz="2400" dirty="0">
                <a:solidFill>
                  <a:srgbClr val="000066"/>
                </a:solidFill>
              </a:rPr>
              <a:t>Проявлять толерантность</a:t>
            </a:r>
            <a:r>
              <a:rPr lang="ru-RU" altLang="ru-RU" sz="2000" dirty="0"/>
              <a:t> – это значит признавать то, что люди различаются по внешнему виду, положению, интересам, поведению и ценностям и обладают правом жить в мире, сохраняя при этом свою индивидуальность. </a:t>
            </a:r>
          </a:p>
          <a:p>
            <a:pPr>
              <a:lnSpc>
                <a:spcPct val="90000"/>
              </a:lnSpc>
            </a:pPr>
            <a:r>
              <a:rPr lang="ru-RU" altLang="ru-RU" sz="2400" dirty="0">
                <a:solidFill>
                  <a:srgbClr val="000066"/>
                </a:solidFill>
              </a:rPr>
              <a:t>Толерантность </a:t>
            </a:r>
            <a:r>
              <a:rPr lang="ru-RU" altLang="ru-RU" sz="2000" dirty="0"/>
              <a:t>– глобальная проблема, и наиболее эффективным способом формирования у подрастающего поколения является воспитание.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07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071813" y="1760398"/>
            <a:ext cx="2835275" cy="2820729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339" name="WordArt 3"/>
          <p:cNvSpPr>
            <a:spLocks noChangeArrowheads="1" noChangeShapeType="1" noTextEdit="1"/>
          </p:cNvSpPr>
          <p:nvPr/>
        </p:nvSpPr>
        <p:spPr bwMode="auto">
          <a:xfrm>
            <a:off x="3203575" y="2924175"/>
            <a:ext cx="2724150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</a:rPr>
              <a:t>Толерантность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635375" y="476250"/>
            <a:ext cx="1773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000066"/>
                </a:solidFill>
              </a:rPr>
              <a:t>Прощение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635375" y="5300663"/>
            <a:ext cx="176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Милосердие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6948488" y="404813"/>
            <a:ext cx="20875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rgbClr val="000066"/>
                </a:solidFill>
              </a:rPr>
              <a:t>Уважение прав</a:t>
            </a:r>
          </a:p>
          <a:p>
            <a:r>
              <a:rPr lang="ru-RU" altLang="ru-RU" sz="2000" b="1" dirty="0">
                <a:solidFill>
                  <a:srgbClr val="000066"/>
                </a:solidFill>
              </a:rPr>
              <a:t>      других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792913" y="2852738"/>
            <a:ext cx="23510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Сотрудничество,</a:t>
            </a:r>
          </a:p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дух партнёрства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6300788" y="4797425"/>
            <a:ext cx="2519362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dirty="0">
                <a:solidFill>
                  <a:schemeClr val="bg2">
                    <a:lumMod val="25000"/>
                  </a:schemeClr>
                </a:solidFill>
              </a:rPr>
              <a:t>     </a:t>
            </a:r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Уважение</a:t>
            </a:r>
          </a:p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человеческого</a:t>
            </a:r>
          </a:p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   достоинства</a:t>
            </a:r>
          </a:p>
          <a:p>
            <a:endParaRPr lang="ru-RU" altLang="ru-RU" sz="2000" b="1" dirty="0">
              <a:solidFill>
                <a:srgbClr val="FFFFCC"/>
              </a:solidFill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179388" y="2924175"/>
            <a:ext cx="1839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>
                <a:solidFill>
                  <a:srgbClr val="000066"/>
                </a:solidFill>
              </a:rPr>
              <a:t>Сострадание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54857" y="4989652"/>
            <a:ext cx="280717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Принятие другого</a:t>
            </a:r>
          </a:p>
          <a:p>
            <a:r>
              <a:rPr lang="ru-RU" altLang="ru-RU" sz="2000" b="1" dirty="0">
                <a:solidFill>
                  <a:schemeClr val="bg2">
                    <a:lumMod val="25000"/>
                  </a:schemeClr>
                </a:solidFill>
              </a:rPr>
              <a:t>таким, какой он есть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79388" y="188913"/>
            <a:ext cx="30702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 b="1" dirty="0"/>
              <a:t>Терпимость к чужим</a:t>
            </a:r>
          </a:p>
          <a:p>
            <a:r>
              <a:rPr lang="ru-RU" altLang="ru-RU" sz="2000" b="1" dirty="0"/>
              <a:t>мнениям, верованиям,</a:t>
            </a:r>
          </a:p>
          <a:p>
            <a:r>
              <a:rPr lang="ru-RU" altLang="ru-RU" sz="2000" b="1" dirty="0"/>
              <a:t>поведению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5894745" y="2990742"/>
            <a:ext cx="918805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0800000">
            <a:off x="1915993" y="2942592"/>
            <a:ext cx="1135182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8739491">
            <a:off x="2222749" y="4326279"/>
            <a:ext cx="1303895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3959202" y="4844533"/>
            <a:ext cx="886852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558008">
            <a:off x="5343286" y="4338219"/>
            <a:ext cx="1414028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9407383">
            <a:off x="5566430" y="1650709"/>
            <a:ext cx="2355988" cy="43063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6200000">
            <a:off x="3885856" y="1082531"/>
            <a:ext cx="995694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13323154">
            <a:off x="1775128" y="1429407"/>
            <a:ext cx="1862787" cy="3600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5471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 animBg="1"/>
      <p:bldP spid="14348" grpId="0"/>
      <p:bldP spid="14349" grpId="0"/>
      <p:bldP spid="14350" grpId="0"/>
      <p:bldP spid="14351" grpId="0"/>
      <p:bldP spid="14352" grpId="0"/>
      <p:bldP spid="14353" grpId="0"/>
      <p:bldP spid="14354" grpId="0"/>
      <p:bldP spid="143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637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0010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71670" y="142852"/>
            <a:ext cx="68123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Толерантность – это …</a:t>
            </a:r>
            <a:endParaRPr lang="ru-RU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3" y="1214422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раз - прощение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9773411">
            <a:off x="792784" y="2180497"/>
            <a:ext cx="267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раз - любовь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556266">
            <a:off x="5587897" y="2502131"/>
            <a:ext cx="2783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раз - терпение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1934" y="5286389"/>
            <a:ext cx="1056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9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Люди, </a:t>
            </a:r>
            <a:endParaRPr lang="en-US" sz="9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ctr">
              <a:buNone/>
            </a:pPr>
            <a:r>
              <a:rPr lang="ru-RU" sz="9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доброта </a:t>
            </a:r>
            <a:r>
              <a:rPr lang="ru-RU" sz="9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толерантность спасут мир!</a:t>
            </a:r>
          </a:p>
        </p:txBody>
      </p:sp>
    </p:spTree>
    <p:extLst>
      <p:ext uri="{BB962C8B-B14F-4D97-AF65-F5344CB8AC3E}">
        <p14:creationId xmlns:p14="http://schemas.microsoft.com/office/powerpoint/2010/main" val="4867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191</TotalTime>
  <Words>166</Words>
  <Application>Microsoft Office PowerPoint</Application>
  <PresentationFormat>Экран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Georgia</vt:lpstr>
      <vt:lpstr>Times New Roman</vt:lpstr>
      <vt:lpstr>Trebuchet MS</vt:lpstr>
      <vt:lpstr>Воздушный поток</vt:lpstr>
      <vt:lpstr>16 ноября - Международный день толерантности.</vt:lpstr>
      <vt:lpstr>Презентация PowerPoint</vt:lpstr>
      <vt:lpstr>Определение толерантности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 ноября - Международный день толерантности.</dc:title>
  <cp:lastModifiedBy>Наталья Шибаева</cp:lastModifiedBy>
  <cp:revision>25</cp:revision>
  <dcterms:modified xsi:type="dcterms:W3CDTF">2015-01-02T11:41:29Z</dcterms:modified>
</cp:coreProperties>
</file>